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6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5B8E5AD-7316-4E0F-A6F4-FEC128CD9183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C08867D-8840-43E6-9713-8D89CF75D39B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ipe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/>
              <a:t>KONKURSY I OSIĄGNIĘCIA 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6000" b="1" dirty="0" smtClean="0"/>
              <a:t>KLAS ZAWODOWYCH</a:t>
            </a:r>
            <a:r>
              <a:rPr lang="pl-PL" b="1" dirty="0" smtClean="0"/>
              <a:t>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0560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MUZEUM CHLEBA W RADZIONKOWIE</a:t>
            </a:r>
            <a:endParaRPr lang="pl-PL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0944"/>
            <a:ext cx="4038600" cy="302895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709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503890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188640"/>
            <a:ext cx="5840413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955740" y="661338"/>
            <a:ext cx="2792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/>
              <a:t>PIEKARZE</a:t>
            </a:r>
            <a:endParaRPr lang="pl-PL" sz="4400" b="1" dirty="0"/>
          </a:p>
        </p:txBody>
      </p:sp>
      <p:pic>
        <p:nvPicPr>
          <p:cNvPr id="3076" name="Picture 4" descr="C:\Users\User\Desktop\konkursy\cukiern naj.w.zaw\DSC_0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20" y="3745307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87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4316288" cy="4536504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4266473" cy="5688632"/>
          </a:xfrm>
        </p:spPr>
      </p:pic>
    </p:spTree>
    <p:extLst>
      <p:ext uri="{BB962C8B-B14F-4D97-AF65-F5344CB8AC3E}">
        <p14:creationId xmlns:p14="http://schemas.microsoft.com/office/powerpoint/2010/main" val="1870281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392488" cy="585665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922216" cy="5229622"/>
          </a:xfrm>
        </p:spPr>
      </p:pic>
    </p:spTree>
    <p:extLst>
      <p:ext uri="{BB962C8B-B14F-4D97-AF65-F5344CB8AC3E}">
        <p14:creationId xmlns:p14="http://schemas.microsoft.com/office/powerpoint/2010/main" val="3079579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92D050"/>
                </a:solidFill>
              </a:rPr>
              <a:t>CUKIERNICY</a:t>
            </a:r>
            <a:endParaRPr lang="pl-PL" b="1" dirty="0">
              <a:solidFill>
                <a:srgbClr val="92D05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4585395" cy="343904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970535" cy="5294047"/>
          </a:xfrm>
        </p:spPr>
      </p:pic>
    </p:spTree>
    <p:extLst>
      <p:ext uri="{BB962C8B-B14F-4D97-AF65-F5344CB8AC3E}">
        <p14:creationId xmlns:p14="http://schemas.microsoft.com/office/powerpoint/2010/main" val="2025457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328795" cy="577172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4038600" cy="3028950"/>
          </a:xfrm>
        </p:spPr>
      </p:pic>
      <p:sp>
        <p:nvSpPr>
          <p:cNvPr id="7" name="pole tekstowe 6"/>
          <p:cNvSpPr txBox="1"/>
          <p:nvPr/>
        </p:nvSpPr>
        <p:spPr>
          <a:xfrm>
            <a:off x="4788024" y="4146353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TORT OKOLICZNOŚCIOWY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3602195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449491" cy="408711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04864"/>
            <a:ext cx="3394471" cy="4525962"/>
          </a:xfrm>
        </p:spPr>
      </p:pic>
      <p:pic>
        <p:nvPicPr>
          <p:cNvPr id="5122" name="Picture 2" descr="C:\Users\User\Desktop\konkursy\cukiern naj.w.zaw\DSC_0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4284354"/>
            <a:ext cx="3431528" cy="257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64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5">
                    <a:lumMod val="75000"/>
                  </a:schemeClr>
                </a:solidFill>
              </a:rPr>
              <a:t>PIEKARZE</a:t>
            </a:r>
            <a:endParaRPr lang="pl-PL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778199" cy="5037599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6672"/>
            <a:ext cx="4536503" cy="6048672"/>
          </a:xfrm>
        </p:spPr>
      </p:pic>
    </p:spTree>
    <p:extLst>
      <p:ext uri="{BB962C8B-B14F-4D97-AF65-F5344CB8AC3E}">
        <p14:creationId xmlns:p14="http://schemas.microsoft.com/office/powerpoint/2010/main" val="2911250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6121565" cy="4591174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r="7890"/>
          <a:stretch/>
        </p:blipFill>
        <p:spPr>
          <a:xfrm>
            <a:off x="6084168" y="2996952"/>
            <a:ext cx="2964873" cy="3727078"/>
          </a:xfrm>
        </p:spPr>
      </p:pic>
    </p:spTree>
    <p:extLst>
      <p:ext uri="{BB962C8B-B14F-4D97-AF65-F5344CB8AC3E}">
        <p14:creationId xmlns:p14="http://schemas.microsoft.com/office/powerpoint/2010/main" val="2777905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TORTY WESELNE</a:t>
            </a:r>
            <a:endParaRPr lang="pl-PL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722437"/>
            <a:ext cx="3720728" cy="4960971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722438"/>
            <a:ext cx="3706192" cy="4941590"/>
          </a:xfrm>
        </p:spPr>
      </p:pic>
    </p:spTree>
    <p:extLst>
      <p:ext uri="{BB962C8B-B14F-4D97-AF65-F5344CB8AC3E}">
        <p14:creationId xmlns:p14="http://schemas.microsoft.com/office/powerpoint/2010/main" val="3184337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dirty="0" smtClean="0"/>
              <a:t>     CUKIERNICY</a:t>
            </a:r>
            <a:endParaRPr lang="pl-PL" sz="5400" dirty="0"/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           PIECZEMY BABECZKI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626519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3842741" cy="512365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3867893" cy="5157192"/>
          </a:xfrm>
        </p:spPr>
      </p:pic>
    </p:spTree>
    <p:extLst>
      <p:ext uri="{BB962C8B-B14F-4D97-AF65-F5344CB8AC3E}">
        <p14:creationId xmlns:p14="http://schemas.microsoft.com/office/powerpoint/2010/main" val="2126793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79"/>
            <a:ext cx="4176464" cy="5568619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3842741" cy="5123656"/>
          </a:xfrm>
        </p:spPr>
      </p:pic>
    </p:spTree>
    <p:extLst>
      <p:ext uri="{BB962C8B-B14F-4D97-AF65-F5344CB8AC3E}">
        <p14:creationId xmlns:p14="http://schemas.microsoft.com/office/powerpoint/2010/main" val="2734818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74789" cy="569972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922216" cy="5229622"/>
          </a:xfrm>
        </p:spPr>
      </p:pic>
    </p:spTree>
    <p:extLst>
      <p:ext uri="{BB962C8B-B14F-4D97-AF65-F5344CB8AC3E}">
        <p14:creationId xmlns:p14="http://schemas.microsoft.com/office/powerpoint/2010/main" val="485500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4"/>
          <a:stretch/>
        </p:blipFill>
        <p:spPr>
          <a:xfrm>
            <a:off x="179512" y="188640"/>
            <a:ext cx="3672408" cy="3681011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000"/>
          <a:stretch/>
        </p:blipFill>
        <p:spPr>
          <a:xfrm>
            <a:off x="5748460" y="836712"/>
            <a:ext cx="3394471" cy="3721077"/>
          </a:xfrm>
        </p:spPr>
      </p:pic>
      <p:pic>
        <p:nvPicPr>
          <p:cNvPr id="6146" name="Picture 2" descr="C:\Users\User\Desktop\konkursy\konkurs\DSC_04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76"/>
          <a:stretch/>
        </p:blipFill>
        <p:spPr bwMode="auto">
          <a:xfrm>
            <a:off x="2411036" y="3356993"/>
            <a:ext cx="3382986" cy="33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75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38600" cy="302895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188" y="260648"/>
            <a:ext cx="4038600" cy="3028950"/>
          </a:xfrm>
        </p:spPr>
      </p:pic>
      <p:pic>
        <p:nvPicPr>
          <p:cNvPr id="7170" name="Picture 2" descr="C:\Users\User\Desktop\konkursy\konk\IMG_20160323_1022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konkursy\konk\IMG_20160323_1029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88" y="3604519"/>
            <a:ext cx="4212468" cy="31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23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WIELKANOCNY ZAJĄC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722438"/>
            <a:ext cx="3394471" cy="452596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7224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2673567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792"/>
            <a:ext cx="4038600" cy="3028950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16" y="908720"/>
            <a:ext cx="4104455" cy="5472608"/>
          </a:xfrm>
        </p:spPr>
      </p:pic>
      <p:pic>
        <p:nvPicPr>
          <p:cNvPr id="8194" name="Picture 2" descr="C:\Users\User\Desktop\konkursy\konk\IMG_20160323_112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56365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267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NAJSPRAWNIEJSZY W ZAWODZIE „KUCHARZ” - LUBLINIEC</a:t>
            </a:r>
            <a:endParaRPr lang="pl-PL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0"/>
          <a:stretch/>
        </p:blipFill>
        <p:spPr>
          <a:xfrm>
            <a:off x="323528" y="2276872"/>
            <a:ext cx="3888774" cy="3244974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48" y="2276872"/>
            <a:ext cx="4201352" cy="3223022"/>
          </a:xfrm>
        </p:spPr>
      </p:pic>
    </p:spTree>
    <p:extLst>
      <p:ext uri="{BB962C8B-B14F-4D97-AF65-F5344CB8AC3E}">
        <p14:creationId xmlns:p14="http://schemas.microsoft.com/office/powerpoint/2010/main" val="1520203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368800" cy="582506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168675" cy="5832648"/>
          </a:xfrm>
        </p:spPr>
      </p:pic>
    </p:spTree>
    <p:extLst>
      <p:ext uri="{BB962C8B-B14F-4D97-AF65-F5344CB8AC3E}">
        <p14:creationId xmlns:p14="http://schemas.microsoft.com/office/powerpoint/2010/main" val="3205697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6712"/>
            <a:ext cx="4004759" cy="5339680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0" y="836712"/>
            <a:ext cx="3970976" cy="5411688"/>
          </a:xfrm>
        </p:spPr>
      </p:pic>
    </p:spTree>
    <p:extLst>
      <p:ext uri="{BB962C8B-B14F-4D97-AF65-F5344CB8AC3E}">
        <p14:creationId xmlns:p14="http://schemas.microsoft.com/office/powerpoint/2010/main" val="144811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48680"/>
            <a:ext cx="4166777" cy="5699720"/>
          </a:xfrm>
        </p:spPr>
      </p:pic>
      <p:pic>
        <p:nvPicPr>
          <p:cNvPr id="1027" name="Picture 3" descr="C:\Users\User\Desktop\konkursy\babeczki\DSC_04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274789" cy="569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582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394471" cy="452596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8640"/>
            <a:ext cx="2924640" cy="3899520"/>
          </a:xfrm>
        </p:spPr>
      </p:pic>
      <p:pic>
        <p:nvPicPr>
          <p:cNvPr id="9218" name="Picture 2" descr="C:\Users\User\Desktop\konkursy\konk\IMG_20160331_144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384" y="2852936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konkursy\konk\IMG_20160331_1448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6580" y="3695056"/>
            <a:ext cx="235831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43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ODBIERAMY NAGRODY                             W CZĘSTOCHOWIE</a:t>
            </a:r>
            <a:endParaRPr lang="pl-PL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2" y="1628800"/>
            <a:ext cx="2886472" cy="2164854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72816"/>
            <a:ext cx="4978896" cy="3734172"/>
          </a:xfrm>
        </p:spPr>
      </p:pic>
      <p:pic>
        <p:nvPicPr>
          <p:cNvPr id="1027" name="Picture 3" descr="C:\Users\User\Desktop\szkoła\częstochowa\DSC_08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77072"/>
            <a:ext cx="3402629" cy="255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826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8" y="908720"/>
            <a:ext cx="3896747" cy="533968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908720"/>
            <a:ext cx="3950753" cy="5339680"/>
          </a:xfrm>
        </p:spPr>
      </p:pic>
    </p:spTree>
    <p:extLst>
      <p:ext uri="{BB962C8B-B14F-4D97-AF65-F5344CB8AC3E}">
        <p14:creationId xmlns:p14="http://schemas.microsoft.com/office/powerpoint/2010/main" val="389008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3745929" cy="526767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2"/>
          <a:stretch/>
        </p:blipFill>
        <p:spPr>
          <a:xfrm>
            <a:off x="4860032" y="908720"/>
            <a:ext cx="3842741" cy="5262023"/>
          </a:xfrm>
        </p:spPr>
      </p:pic>
    </p:spTree>
    <p:extLst>
      <p:ext uri="{BB962C8B-B14F-4D97-AF65-F5344CB8AC3E}">
        <p14:creationId xmlns:p14="http://schemas.microsoft.com/office/powerpoint/2010/main" val="176761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023782" cy="3017837"/>
          </a:xfrm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4104456" cy="3017837"/>
          </a:xfrm>
        </p:spPr>
      </p:pic>
      <p:pic>
        <p:nvPicPr>
          <p:cNvPr id="2052" name="Picture 4" descr="C:\Users\User\Desktop\konkursy\babeczki\DSC_0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5041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konkursy\babeczki\DSC_04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519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RÓŻE KARNAWAŁOWE</a:t>
            </a:r>
            <a:endParaRPr lang="pl-PL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722438"/>
            <a:ext cx="3394471" cy="452596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7224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3686452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896544" cy="367240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33" y="2924944"/>
            <a:ext cx="4998707" cy="3749030"/>
          </a:xfrm>
        </p:spPr>
      </p:pic>
      <p:sp>
        <p:nvSpPr>
          <p:cNvPr id="7" name="pole tekstowe 6"/>
          <p:cNvSpPr txBox="1"/>
          <p:nvPr/>
        </p:nvSpPr>
        <p:spPr>
          <a:xfrm>
            <a:off x="251520" y="4221088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PRAKTYCZNA CZĘŚĆ KONKURSU „NAJSPRAWNIEJSZY W ZAWODZIE” CUKIERNIK – </a:t>
            </a:r>
            <a:r>
              <a:rPr lang="pl-PL" b="1" dirty="0" smtClean="0"/>
              <a:t>               W </a:t>
            </a:r>
            <a:r>
              <a:rPr lang="pl-PL" b="1" dirty="0"/>
              <a:t>SOSNOWCU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3769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770984" cy="432823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29050"/>
            <a:ext cx="4038600" cy="3028950"/>
          </a:xfrm>
        </p:spPr>
      </p:pic>
      <p:sp>
        <p:nvSpPr>
          <p:cNvPr id="7" name="pole tekstowe 6"/>
          <p:cNvSpPr txBox="1"/>
          <p:nvPr/>
        </p:nvSpPr>
        <p:spPr>
          <a:xfrm>
            <a:off x="6156176" y="836712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1 MIEJSCE – </a:t>
            </a:r>
          </a:p>
          <a:p>
            <a:pPr algn="ctr"/>
            <a:r>
              <a:rPr lang="pl-PL" b="1" dirty="0"/>
              <a:t>MAGDALENA ŁABĘDZKA</a:t>
            </a:r>
          </a:p>
          <a:p>
            <a:pPr algn="ctr"/>
            <a:r>
              <a:rPr lang="pl-PL" b="1" dirty="0"/>
              <a:t>4 MIEJSCE –</a:t>
            </a:r>
          </a:p>
          <a:p>
            <a:pPr algn="ctr"/>
            <a:r>
              <a:rPr lang="pl-PL" b="1" dirty="0" smtClean="0"/>
              <a:t>KAMILA </a:t>
            </a:r>
            <a:r>
              <a:rPr lang="pl-PL" b="1" dirty="0"/>
              <a:t>ZIELIŃSKA</a:t>
            </a:r>
          </a:p>
        </p:txBody>
      </p:sp>
    </p:spTree>
    <p:extLst>
      <p:ext uri="{BB962C8B-B14F-4D97-AF65-F5344CB8AC3E}">
        <p14:creationId xmlns:p14="http://schemas.microsoft.com/office/powerpoint/2010/main" val="3989812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101</TotalTime>
  <Words>59</Words>
  <Application>Microsoft Office PowerPoint</Application>
  <PresentationFormat>Pokaz na ekranie (4:3)</PresentationFormat>
  <Paragraphs>19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Energetyczny</vt:lpstr>
      <vt:lpstr>KONKURSY I OSIĄGNIĘCIA </vt:lpstr>
      <vt:lpstr>     CUKIERNICY</vt:lpstr>
      <vt:lpstr>Prezentacja programu PowerPoint</vt:lpstr>
      <vt:lpstr>Prezentacja programu PowerPoint</vt:lpstr>
      <vt:lpstr>Prezentacja programu PowerPoint</vt:lpstr>
      <vt:lpstr>Prezentacja programu PowerPoint</vt:lpstr>
      <vt:lpstr>RÓŻE KARNAWAŁOWE</vt:lpstr>
      <vt:lpstr>Prezentacja programu PowerPoint</vt:lpstr>
      <vt:lpstr>Prezentacja programu PowerPoint</vt:lpstr>
      <vt:lpstr>MUZEUM CHLEBA W RADZIONKOWIE</vt:lpstr>
      <vt:lpstr>Prezentacja programu PowerPoint</vt:lpstr>
      <vt:lpstr>Prezentacja programu PowerPoint</vt:lpstr>
      <vt:lpstr>Prezentacja programu PowerPoint</vt:lpstr>
      <vt:lpstr>CUKIERNICY</vt:lpstr>
      <vt:lpstr>Prezentacja programu PowerPoint</vt:lpstr>
      <vt:lpstr>Prezentacja programu PowerPoint</vt:lpstr>
      <vt:lpstr>PIEKARZE</vt:lpstr>
      <vt:lpstr>Prezentacja programu PowerPoint</vt:lpstr>
      <vt:lpstr>TORTY WESELNE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WIELKANOCNY ZAJĄC</vt:lpstr>
      <vt:lpstr>Prezentacja programu PowerPoint</vt:lpstr>
      <vt:lpstr>NAJSPRAWNIEJSZY W ZAWODZIE „KUCHARZ” - LUBLINIEC</vt:lpstr>
      <vt:lpstr>Prezentacja programu PowerPoint</vt:lpstr>
      <vt:lpstr>Prezentacja programu PowerPoint</vt:lpstr>
      <vt:lpstr>Prezentacja programu PowerPoint</vt:lpstr>
      <vt:lpstr>ODBIERAMY NAGRODY                             W CZĘSTOCHOWIE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KONKURSY I OSIĄGNIĘCIA</dc:title>
  <dc:creator>User</dc:creator>
  <cp:lastModifiedBy>User</cp:lastModifiedBy>
  <cp:revision>14</cp:revision>
  <dcterms:created xsi:type="dcterms:W3CDTF">2017-03-06T19:44:44Z</dcterms:created>
  <dcterms:modified xsi:type="dcterms:W3CDTF">2017-03-06T21:35:35Z</dcterms:modified>
</cp:coreProperties>
</file>